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 id="2147483702" r:id="rId2"/>
    <p:sldMasterId id="2147483686" r:id="rId3"/>
  </p:sldMasterIdLst>
  <p:notesMasterIdLst>
    <p:notesMasterId r:id="rId14"/>
  </p:notesMasterIdLst>
  <p:handoutMasterIdLst>
    <p:handoutMasterId r:id="rId15"/>
  </p:handoutMasterIdLst>
  <p:sldIdLst>
    <p:sldId id="277" r:id="rId4"/>
    <p:sldId id="399" r:id="rId5"/>
    <p:sldId id="400" r:id="rId6"/>
    <p:sldId id="401" r:id="rId7"/>
    <p:sldId id="409" r:id="rId8"/>
    <p:sldId id="402" r:id="rId9"/>
    <p:sldId id="403" r:id="rId10"/>
    <p:sldId id="405" r:id="rId11"/>
    <p:sldId id="406" r:id="rId12"/>
    <p:sldId id="40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137"/>
    <a:srgbClr val="BC8F00"/>
    <a:srgbClr val="860000"/>
    <a:srgbClr val="00B0F0"/>
    <a:srgbClr val="1B3F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074" autoAdjust="0"/>
    <p:restoredTop sz="94660" autoAdjust="0"/>
  </p:normalViewPr>
  <p:slideViewPr>
    <p:cSldViewPr snapToGrid="0">
      <p:cViewPr varScale="1">
        <p:scale>
          <a:sx n="56" d="100"/>
          <a:sy n="56" d="100"/>
        </p:scale>
        <p:origin x="864" y="43"/>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7" d="100"/>
          <a:sy n="67" d="100"/>
        </p:scale>
        <p:origin x="-3168" y="-77"/>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CDA8E9-9948-4BC7-A1DE-415AE6D34228}" type="datetimeFigureOut">
              <a:rPr lang="en-US" smtClean="0"/>
              <a:pPr/>
              <a:t>8/22/2023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9B5F544-A886-482E-AF73-1D6364AAC657}" type="slidenum">
              <a:rPr lang="en-US" smtClean="0"/>
              <a:pPr/>
              <a:t>‹#›</a:t>
            </a:fld>
            <a:endParaRPr lang="en-US"/>
          </a:p>
        </p:txBody>
      </p:sp>
    </p:spTree>
    <p:extLst>
      <p:ext uri="{BB962C8B-B14F-4D97-AF65-F5344CB8AC3E}">
        <p14:creationId xmlns:p14="http://schemas.microsoft.com/office/powerpoint/2010/main" val="22519196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A4AE53-78AB-4E30-A376-70F5FA87A326}" type="datetimeFigureOut">
              <a:rPr lang="en-US" smtClean="0"/>
              <a:pPr/>
              <a:t>8/22/2023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732FBC-CC67-4B17-8935-02F23E3364AC}" type="slidenum">
              <a:rPr lang="en-US" smtClean="0"/>
              <a:pPr/>
              <a:t>‹#›</a:t>
            </a:fld>
            <a:endParaRPr lang="en-US"/>
          </a:p>
        </p:txBody>
      </p:sp>
    </p:spTree>
    <p:extLst>
      <p:ext uri="{BB962C8B-B14F-4D97-AF65-F5344CB8AC3E}">
        <p14:creationId xmlns:p14="http://schemas.microsoft.com/office/powerpoint/2010/main" val="254055582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3722197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4513695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0508157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1344941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Титульный слайд">
    <p:spTree>
      <p:nvGrpSpPr>
        <p:cNvPr id="1" name=""/>
        <p:cNvGrpSpPr/>
        <p:nvPr/>
      </p:nvGrpSpPr>
      <p:grpSpPr>
        <a:xfrm>
          <a:off x="0" y="0"/>
          <a:ext cx="0" cy="0"/>
          <a:chOff x="0" y="0"/>
          <a:chExt cx="0" cy="0"/>
        </a:xfrm>
      </p:grpSpPr>
      <p:sp>
        <p:nvSpPr>
          <p:cNvPr id="3" name="Прямоугольник 1"/>
          <p:cNvSpPr/>
          <p:nvPr userDrawn="1"/>
        </p:nvSpPr>
        <p:spPr>
          <a:xfrm>
            <a:off x="-19050" y="1905000"/>
            <a:ext cx="12211050" cy="4953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4" name="Прямоугольник 8"/>
          <p:cNvSpPr/>
          <p:nvPr userDrawn="1"/>
        </p:nvSpPr>
        <p:spPr>
          <a:xfrm>
            <a:off x="-19050" y="0"/>
            <a:ext cx="12211050" cy="4438650"/>
          </a:xfrm>
          <a:custGeom>
            <a:avLst/>
            <a:gdLst>
              <a:gd name="connsiteX0" fmla="*/ 0 w 12192000"/>
              <a:gd name="connsiteY0" fmla="*/ 0 h 4133850"/>
              <a:gd name="connsiteX1" fmla="*/ 12192000 w 12192000"/>
              <a:gd name="connsiteY1" fmla="*/ 0 h 4133850"/>
              <a:gd name="connsiteX2" fmla="*/ 12192000 w 12192000"/>
              <a:gd name="connsiteY2" fmla="*/ 4133850 h 4133850"/>
              <a:gd name="connsiteX3" fmla="*/ 0 w 12192000"/>
              <a:gd name="connsiteY3" fmla="*/ 4133850 h 4133850"/>
              <a:gd name="connsiteX4" fmla="*/ 0 w 12192000"/>
              <a:gd name="connsiteY4" fmla="*/ 0 h 4133850"/>
              <a:gd name="connsiteX0" fmla="*/ 19050 w 12211050"/>
              <a:gd name="connsiteY0" fmla="*/ 0 h 4133850"/>
              <a:gd name="connsiteX1" fmla="*/ 12211050 w 12211050"/>
              <a:gd name="connsiteY1" fmla="*/ 0 h 4133850"/>
              <a:gd name="connsiteX2" fmla="*/ 12211050 w 12211050"/>
              <a:gd name="connsiteY2" fmla="*/ 4133850 h 4133850"/>
              <a:gd name="connsiteX3" fmla="*/ 0 w 12211050"/>
              <a:gd name="connsiteY3" fmla="*/ 3219450 h 4133850"/>
              <a:gd name="connsiteX4" fmla="*/ 19050 w 12211050"/>
              <a:gd name="connsiteY4" fmla="*/ 0 h 4133850"/>
              <a:gd name="connsiteX0" fmla="*/ 19050 w 12211050"/>
              <a:gd name="connsiteY0" fmla="*/ 0 h 4438650"/>
              <a:gd name="connsiteX1" fmla="*/ 12211050 w 12211050"/>
              <a:gd name="connsiteY1" fmla="*/ 0 h 4438650"/>
              <a:gd name="connsiteX2" fmla="*/ 12211050 w 12211050"/>
              <a:gd name="connsiteY2" fmla="*/ 4438650 h 4438650"/>
              <a:gd name="connsiteX3" fmla="*/ 0 w 12211050"/>
              <a:gd name="connsiteY3" fmla="*/ 3219450 h 4438650"/>
              <a:gd name="connsiteX4" fmla="*/ 19050 w 12211050"/>
              <a:gd name="connsiteY4" fmla="*/ 0 h 4438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11050" h="4438650">
                <a:moveTo>
                  <a:pt x="19050" y="0"/>
                </a:moveTo>
                <a:lnTo>
                  <a:pt x="12211050" y="0"/>
                </a:lnTo>
                <a:lnTo>
                  <a:pt x="12211050" y="4438650"/>
                </a:lnTo>
                <a:lnTo>
                  <a:pt x="0" y="3219450"/>
                </a:lnTo>
                <a:lnTo>
                  <a:pt x="19050" y="0"/>
                </a:lnTo>
                <a:close/>
              </a:path>
            </a:pathLst>
          </a:cu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5" name="Прямоугольник 3"/>
          <p:cNvSpPr/>
          <p:nvPr userDrawn="1"/>
        </p:nvSpPr>
        <p:spPr>
          <a:xfrm>
            <a:off x="1085850" y="1009650"/>
            <a:ext cx="10020300" cy="5238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ru-RU" dirty="0"/>
          </a:p>
        </p:txBody>
      </p:sp>
      <p:sp>
        <p:nvSpPr>
          <p:cNvPr id="8" name="Рисунок 7"/>
          <p:cNvSpPr>
            <a:spLocks noGrp="1"/>
          </p:cNvSpPr>
          <p:nvPr>
            <p:ph type="pic" sz="quarter" idx="10"/>
          </p:nvPr>
        </p:nvSpPr>
        <p:spPr>
          <a:xfrm>
            <a:off x="1847850" y="2819400"/>
            <a:ext cx="8496300" cy="2800350"/>
          </a:xfrm>
          <a:prstGeom prst="rect">
            <a:avLst/>
          </a:prstGeom>
        </p:spPr>
        <p:txBody>
          <a:bodyPr/>
          <a:lstStyle/>
          <a:p>
            <a:pPr lvl="0"/>
            <a:endParaRPr lang="ru-RU" noProof="0" dirty="0"/>
          </a:p>
        </p:txBody>
      </p:sp>
    </p:spTree>
    <p:extLst>
      <p:ext uri="{BB962C8B-B14F-4D97-AF65-F5344CB8AC3E}">
        <p14:creationId xmlns:p14="http://schemas.microsoft.com/office/powerpoint/2010/main" val="397408168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C9A48AB-23F1-45F1-98E5-D2CDC7A5261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0683537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30204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7090964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0" y="932723"/>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5" name="Rectangle 4"/>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227159557"/>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bg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2735627" y="164638"/>
            <a:ext cx="9456373" cy="768085"/>
          </a:xfrm>
          <a:prstGeom prst="rect">
            <a:avLst/>
          </a:prstGeom>
        </p:spPr>
        <p:txBody>
          <a:bodyPr anchor="ctr"/>
          <a:lstStyle>
            <a:lvl1pPr marL="0" indent="0" algn="l">
              <a:buNone/>
              <a:defRPr sz="4800" b="0" baseline="0">
                <a:solidFill>
                  <a:schemeClr val="tx1">
                    <a:lumMod val="75000"/>
                    <a:lumOff val="25000"/>
                  </a:schemeClr>
                </a:solidFill>
                <a:latin typeface="+mj-lt"/>
                <a:cs typeface="Arial" pitchFamily="34" charset="0"/>
              </a:defRPr>
            </a:lvl1pPr>
          </a:lstStyle>
          <a:p>
            <a:pPr lvl="0"/>
            <a:r>
              <a:rPr lang="en-US" altLang="ko-KR" dirty="0"/>
              <a:t>BASIC LAYOUT</a:t>
            </a:r>
          </a:p>
        </p:txBody>
      </p:sp>
      <p:sp>
        <p:nvSpPr>
          <p:cNvPr id="11" name="Text Placeholder 9"/>
          <p:cNvSpPr>
            <a:spLocks noGrp="1"/>
          </p:cNvSpPr>
          <p:nvPr>
            <p:ph type="body" sz="quarter" idx="11" hasCustomPrompt="1"/>
          </p:nvPr>
        </p:nvSpPr>
        <p:spPr>
          <a:xfrm>
            <a:off x="2735627" y="932723"/>
            <a:ext cx="9456373" cy="384043"/>
          </a:xfrm>
          <a:prstGeom prst="rect">
            <a:avLst/>
          </a:prstGeom>
        </p:spPr>
        <p:txBody>
          <a:bodyPr anchor="ctr"/>
          <a:lstStyle>
            <a:lvl1pPr marL="0" indent="0" algn="l">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0" y="1"/>
            <a:ext cx="2543605" cy="686418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380437814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4117143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0" y="2276872"/>
            <a:ext cx="12192000" cy="24002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3" name="Isosceles Triangle 2"/>
          <p:cNvSpPr/>
          <p:nvPr userDrawn="1"/>
        </p:nvSpPr>
        <p:spPr>
          <a:xfrm rot="10800000">
            <a:off x="158339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2" name="Isosceles Triangle 11"/>
          <p:cNvSpPr/>
          <p:nvPr userDrawn="1"/>
        </p:nvSpPr>
        <p:spPr>
          <a:xfrm rot="10800000">
            <a:off x="446371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3" name="Isosceles Triangle 12"/>
          <p:cNvSpPr/>
          <p:nvPr userDrawn="1"/>
        </p:nvSpPr>
        <p:spPr>
          <a:xfrm rot="10800000">
            <a:off x="7344032"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4" name="Isosceles Triangle 13"/>
          <p:cNvSpPr/>
          <p:nvPr userDrawn="1"/>
        </p:nvSpPr>
        <p:spPr>
          <a:xfrm rot="10800000">
            <a:off x="10224348" y="4677509"/>
            <a:ext cx="384043" cy="33107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white"/>
              </a:solidFill>
            </a:endParaRPr>
          </a:p>
        </p:txBody>
      </p:sp>
      <p:sp>
        <p:nvSpPr>
          <p:cNvPr id="15" name="Rectangle 14"/>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6" name="Rectangle 15"/>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Picture Placeholder 2"/>
          <p:cNvSpPr>
            <a:spLocks noGrp="1"/>
          </p:cNvSpPr>
          <p:nvPr>
            <p:ph type="pic" idx="1" hasCustomPrompt="1"/>
          </p:nvPr>
        </p:nvSpPr>
        <p:spPr>
          <a:xfrm>
            <a:off x="815413"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2" hasCustomPrompt="1"/>
          </p:nvPr>
        </p:nvSpPr>
        <p:spPr>
          <a:xfrm>
            <a:off x="3695732"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3" hasCustomPrompt="1"/>
          </p:nvPr>
        </p:nvSpPr>
        <p:spPr>
          <a:xfrm>
            <a:off x="6576051"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4" hasCustomPrompt="1"/>
          </p:nvPr>
        </p:nvSpPr>
        <p:spPr>
          <a:xfrm>
            <a:off x="9456369" y="2517005"/>
            <a:ext cx="1920000" cy="1920000"/>
          </a:xfrm>
          <a:prstGeom prst="ellipse">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772175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Images and Contents Layout">
    <p:spTree>
      <p:nvGrpSpPr>
        <p:cNvPr id="1" name=""/>
        <p:cNvGrpSpPr/>
        <p:nvPr/>
      </p:nvGrpSpPr>
      <p:grpSpPr>
        <a:xfrm>
          <a:off x="0" y="0"/>
          <a:ext cx="0" cy="0"/>
          <a:chOff x="0" y="0"/>
          <a:chExt cx="0" cy="0"/>
        </a:xfrm>
      </p:grpSpPr>
      <p:sp>
        <p:nvSpPr>
          <p:cNvPr id="2" name="Rectangle 1"/>
          <p:cNvSpPr/>
          <p:nvPr userDrawn="1"/>
        </p:nvSpPr>
        <p:spPr>
          <a:xfrm>
            <a:off x="5231904" y="2276872"/>
            <a:ext cx="5711957" cy="39364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2400">
              <a:solidFill>
                <a:prstClr val="black">
                  <a:lumMod val="75000"/>
                  <a:lumOff val="25000"/>
                </a:prstClr>
              </a:solidFill>
            </a:endParaRPr>
          </a:p>
        </p:txBody>
      </p:sp>
      <p:sp>
        <p:nvSpPr>
          <p:cNvPr id="7" name="Picture Placeholder 2"/>
          <p:cNvSpPr>
            <a:spLocks noGrp="1"/>
          </p:cNvSpPr>
          <p:nvPr>
            <p:ph type="pic" idx="1" hasCustomPrompt="1"/>
          </p:nvPr>
        </p:nvSpPr>
        <p:spPr>
          <a:xfrm>
            <a:off x="1103445" y="1412776"/>
            <a:ext cx="4560000" cy="3696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5620052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Images and Contents Layout">
    <p:spTree>
      <p:nvGrpSpPr>
        <p:cNvPr id="1" name=""/>
        <p:cNvGrpSpPr/>
        <p:nvPr/>
      </p:nvGrpSpPr>
      <p:grpSpPr>
        <a:xfrm>
          <a:off x="0" y="0"/>
          <a:ext cx="0" cy="0"/>
          <a:chOff x="0" y="0"/>
          <a:chExt cx="0" cy="0"/>
        </a:xfrm>
      </p:grpSpPr>
      <p:sp>
        <p:nvSpPr>
          <p:cNvPr id="7" name="Picture Placeholder 2"/>
          <p:cNvSpPr>
            <a:spLocks noGrp="1"/>
          </p:cNvSpPr>
          <p:nvPr>
            <p:ph type="pic" idx="1" hasCustomPrompt="1"/>
          </p:nvPr>
        </p:nvSpPr>
        <p:spPr>
          <a:xfrm>
            <a:off x="0" y="990600"/>
            <a:ext cx="3887755" cy="58674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Picture Placeholder 2"/>
          <p:cNvSpPr>
            <a:spLocks noGrp="1"/>
          </p:cNvSpPr>
          <p:nvPr>
            <p:ph type="pic" idx="11" hasCustomPrompt="1"/>
          </p:nvPr>
        </p:nvSpPr>
        <p:spPr>
          <a:xfrm>
            <a:off x="4079776" y="0"/>
            <a:ext cx="8112224" cy="362102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15957474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Images and Contents Layout">
    <p:spTree>
      <p:nvGrpSpPr>
        <p:cNvPr id="1" name=""/>
        <p:cNvGrpSpPr/>
        <p:nvPr/>
      </p:nvGrpSpPr>
      <p:grpSpPr>
        <a:xfrm>
          <a:off x="0" y="0"/>
          <a:ext cx="0" cy="0"/>
          <a:chOff x="0" y="0"/>
          <a:chExt cx="0" cy="0"/>
        </a:xfrm>
      </p:grpSpPr>
      <p:sp>
        <p:nvSpPr>
          <p:cNvPr id="9" name="Picture Placeholder 2"/>
          <p:cNvSpPr>
            <a:spLocks noGrp="1"/>
          </p:cNvSpPr>
          <p:nvPr>
            <p:ph type="pic" idx="1" hasCustomPrompt="1"/>
          </p:nvPr>
        </p:nvSpPr>
        <p:spPr>
          <a:xfrm>
            <a:off x="0" y="1013496"/>
            <a:ext cx="3887755" cy="356763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2" name="Picture Placeholder 2"/>
          <p:cNvSpPr>
            <a:spLocks noGrp="1"/>
          </p:cNvSpPr>
          <p:nvPr>
            <p:ph type="pic" idx="10" hasCustomPrompt="1"/>
          </p:nvPr>
        </p:nvSpPr>
        <p:spPr>
          <a:xfrm>
            <a:off x="8304245" y="0"/>
            <a:ext cx="3887755" cy="45811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3" name="Picture Placeholder 2"/>
          <p:cNvSpPr>
            <a:spLocks noGrp="1"/>
          </p:cNvSpPr>
          <p:nvPr>
            <p:ph type="pic" idx="11" hasCustomPrompt="1"/>
          </p:nvPr>
        </p:nvSpPr>
        <p:spPr>
          <a:xfrm>
            <a:off x="0" y="4773149"/>
            <a:ext cx="6096000" cy="2084851"/>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394759519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
        <p:nvSpPr>
          <p:cNvPr id="2" name="Rectangle 1"/>
          <p:cNvSpPr/>
          <p:nvPr userDrawn="1"/>
        </p:nvSpPr>
        <p:spPr>
          <a:xfrm>
            <a:off x="595027" y="4101331"/>
            <a:ext cx="2400000" cy="2304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2" name="Rectangle 11"/>
          <p:cNvSpPr/>
          <p:nvPr userDrawn="1"/>
        </p:nvSpPr>
        <p:spPr>
          <a:xfrm>
            <a:off x="9196973" y="1700808"/>
            <a:ext cx="2400000" cy="2304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latinLnBrk="1"/>
            <a:endParaRPr lang="ko-KR" altLang="en-US" sz="1600">
              <a:solidFill>
                <a:prstClr val="black">
                  <a:lumMod val="75000"/>
                  <a:lumOff val="25000"/>
                </a:prstClr>
              </a:solidFill>
            </a:endParaRPr>
          </a:p>
        </p:txBody>
      </p:sp>
      <p:sp>
        <p:nvSpPr>
          <p:cNvPr id="13" name="Picture Placeholder 2"/>
          <p:cNvSpPr>
            <a:spLocks noGrp="1"/>
          </p:cNvSpPr>
          <p:nvPr>
            <p:ph type="pic" idx="12" hasCustomPrompt="1"/>
          </p:nvPr>
        </p:nvSpPr>
        <p:spPr>
          <a:xfrm>
            <a:off x="595027" y="1700808"/>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3" hasCustomPrompt="1"/>
          </p:nvPr>
        </p:nvSpPr>
        <p:spPr>
          <a:xfrm>
            <a:off x="9196973" y="4101331"/>
            <a:ext cx="2400000"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4" hasCustomPrompt="1"/>
          </p:nvPr>
        </p:nvSpPr>
        <p:spPr>
          <a:xfrm>
            <a:off x="3119669" y="4101331"/>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Picture Placeholder 2"/>
          <p:cNvSpPr>
            <a:spLocks noGrp="1"/>
          </p:cNvSpPr>
          <p:nvPr>
            <p:ph type="pic" idx="15" hasCustomPrompt="1"/>
          </p:nvPr>
        </p:nvSpPr>
        <p:spPr>
          <a:xfrm>
            <a:off x="3119669" y="1700808"/>
            <a:ext cx="5952663" cy="2304000"/>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427835944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Images and Contents Layout">
    <p:spTree>
      <p:nvGrpSpPr>
        <p:cNvPr id="1" name=""/>
        <p:cNvGrpSpPr/>
        <p:nvPr/>
      </p:nvGrpSpPr>
      <p:grpSpPr>
        <a:xfrm>
          <a:off x="0" y="0"/>
          <a:ext cx="0" cy="0"/>
          <a:chOff x="0" y="0"/>
          <a:chExt cx="0" cy="0"/>
        </a:xfrm>
      </p:grpSpPr>
      <p:sp>
        <p:nvSpPr>
          <p:cNvPr id="16" name="Picture Placeholder 2"/>
          <p:cNvSpPr>
            <a:spLocks noGrp="1"/>
          </p:cNvSpPr>
          <p:nvPr>
            <p:ph type="pic" idx="12" hasCustomPrompt="1"/>
          </p:nvPr>
        </p:nvSpPr>
        <p:spPr>
          <a:xfrm>
            <a:off x="709650" y="480055"/>
            <a:ext cx="4224469" cy="419708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7" name="Picture Placeholder 2"/>
          <p:cNvSpPr>
            <a:spLocks noGrp="1"/>
          </p:cNvSpPr>
          <p:nvPr>
            <p:ph type="pic" idx="13" hasCustomPrompt="1"/>
          </p:nvPr>
        </p:nvSpPr>
        <p:spPr>
          <a:xfrm>
            <a:off x="5126140" y="480056"/>
            <a:ext cx="6336704" cy="2296105"/>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8" name="Picture Placeholder 2"/>
          <p:cNvSpPr>
            <a:spLocks noGrp="1"/>
          </p:cNvSpPr>
          <p:nvPr>
            <p:ph type="pic" idx="14" hasCustomPrompt="1"/>
          </p:nvPr>
        </p:nvSpPr>
        <p:spPr>
          <a:xfrm>
            <a:off x="5126140"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9" name="Picture Placeholder 2"/>
          <p:cNvSpPr>
            <a:spLocks noGrp="1"/>
          </p:cNvSpPr>
          <p:nvPr>
            <p:ph type="pic" idx="16" hasCustomPrompt="1"/>
          </p:nvPr>
        </p:nvSpPr>
        <p:spPr>
          <a:xfrm>
            <a:off x="7310492"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20" name="Picture Placeholder 2"/>
          <p:cNvSpPr>
            <a:spLocks noGrp="1"/>
          </p:cNvSpPr>
          <p:nvPr>
            <p:ph type="pic" idx="17" hasCustomPrompt="1"/>
          </p:nvPr>
        </p:nvSpPr>
        <p:spPr>
          <a:xfrm>
            <a:off x="9494844" y="2948948"/>
            <a:ext cx="1968000" cy="1728192"/>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7023021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7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그림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6767" y="2276873"/>
            <a:ext cx="7238124" cy="3966041"/>
          </a:xfrm>
          <a:prstGeom prst="rect">
            <a:avLst/>
          </a:prstGeom>
        </p:spPr>
      </p:pic>
      <p:sp>
        <p:nvSpPr>
          <p:cNvPr id="7" name="Picture Placeholder 2"/>
          <p:cNvSpPr>
            <a:spLocks noGrp="1"/>
          </p:cNvSpPr>
          <p:nvPr>
            <p:ph type="pic" idx="1" hasCustomPrompt="1"/>
          </p:nvPr>
        </p:nvSpPr>
        <p:spPr>
          <a:xfrm>
            <a:off x="5705875" y="2485912"/>
            <a:ext cx="4832891" cy="3124239"/>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8" name="Rectangle 7"/>
          <p:cNvSpPr/>
          <p:nvPr userDrawn="1"/>
        </p:nvSpPr>
        <p:spPr>
          <a:xfrm>
            <a:off x="4037371" y="1"/>
            <a:ext cx="4128459" cy="60959"/>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9" name="Rectangle 8"/>
          <p:cNvSpPr/>
          <p:nvPr userDrawn="1"/>
        </p:nvSpPr>
        <p:spPr>
          <a:xfrm>
            <a:off x="0" y="6753308"/>
            <a:ext cx="12192000" cy="110875"/>
          </a:xfrm>
          <a:prstGeom prst="rect">
            <a:avLst/>
          </a:prstGeom>
          <a:solidFill>
            <a:srgbClr val="EB4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221804153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Images and Conten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242176"/>
            <a:ext cx="12192000" cy="768085"/>
          </a:xfrm>
          <a:prstGeom prst="rect">
            <a:avLst/>
          </a:prstGeom>
        </p:spPr>
        <p:txBody>
          <a:bodyPr anchor="ctr"/>
          <a:lstStyle>
            <a:lvl1pPr marL="0" indent="0" algn="ctr">
              <a:buNone/>
              <a:defRPr sz="4800" b="0" baseline="0">
                <a:solidFill>
                  <a:schemeClr val="tx1">
                    <a:lumMod val="75000"/>
                    <a:lumOff val="25000"/>
                  </a:schemeClr>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1010261"/>
            <a:ext cx="12192000" cy="384043"/>
          </a:xfrm>
          <a:prstGeom prst="rect">
            <a:avLst/>
          </a:prstGeom>
        </p:spPr>
        <p:txBody>
          <a:bodyPr anchor="ctr"/>
          <a:lstStyle>
            <a:lvl1pPr marL="0" indent="0" algn="ctr">
              <a:buNone/>
              <a:defRPr sz="1867"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pic>
        <p:nvPicPr>
          <p:cNvPr id="5" name="Picture 4"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76400"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406826"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pic>
        <p:nvPicPr>
          <p:cNvPr id="9" name="Picture 8" descr="D:\Fullppt\005-PNG이미지\모니터.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037251" y="1815747"/>
            <a:ext cx="3360373" cy="3350541"/>
          </a:xfrm>
          <a:prstGeom prst="rect">
            <a:avLst/>
          </a:prstGeom>
          <a:noFill/>
          <a:extLst>
            <a:ext uri="{909E8E84-426E-40dd-AFC4-6F175D3DCCD1}">
              <a14:hiddenFill xmlns:a14="http://schemas.microsoft.com/office/drawing/2010/main" xmlns="">
                <a:solidFill>
                  <a:srgbClr val="FFFFFF"/>
                </a:solidFill>
              </a14:hiddenFill>
            </a:ext>
          </a:extLst>
        </p:spPr>
      </p:pic>
      <p:sp>
        <p:nvSpPr>
          <p:cNvPr id="13" name="Picture Placeholder 2"/>
          <p:cNvSpPr>
            <a:spLocks noGrp="1"/>
          </p:cNvSpPr>
          <p:nvPr>
            <p:ph type="pic" idx="1" hasCustomPrompt="1"/>
          </p:nvPr>
        </p:nvSpPr>
        <p:spPr>
          <a:xfrm>
            <a:off x="90990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4" name="Picture Placeholder 2"/>
          <p:cNvSpPr>
            <a:spLocks noGrp="1"/>
          </p:cNvSpPr>
          <p:nvPr>
            <p:ph type="pic" idx="12" hasCustomPrompt="1"/>
          </p:nvPr>
        </p:nvSpPr>
        <p:spPr>
          <a:xfrm>
            <a:off x="453956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5" name="Picture Placeholder 2"/>
          <p:cNvSpPr>
            <a:spLocks noGrp="1"/>
          </p:cNvSpPr>
          <p:nvPr>
            <p:ph type="pic" idx="13" hasCustomPrompt="1"/>
          </p:nvPr>
        </p:nvSpPr>
        <p:spPr>
          <a:xfrm>
            <a:off x="8169221" y="1957962"/>
            <a:ext cx="3073864" cy="2080028"/>
          </a:xfrm>
          <a:prstGeom prst="rect">
            <a:avLst/>
          </a:prstGeom>
          <a:solidFill>
            <a:schemeClr val="bg1">
              <a:lumMod val="9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
        <p:nvSpPr>
          <p:cNvPr id="16" name="Rectangle 15"/>
          <p:cNvSpPr/>
          <p:nvPr userDrawn="1"/>
        </p:nvSpPr>
        <p:spPr>
          <a:xfrm>
            <a:off x="4037371" y="1"/>
            <a:ext cx="4128459" cy="6095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
        <p:nvSpPr>
          <p:cNvPr id="17" name="Rectangle 16"/>
          <p:cNvSpPr/>
          <p:nvPr userDrawn="1"/>
        </p:nvSpPr>
        <p:spPr>
          <a:xfrm>
            <a:off x="0" y="6753308"/>
            <a:ext cx="12192000" cy="1108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en-US" sz="2400">
              <a:solidFill>
                <a:prstClr val="white"/>
              </a:solidFill>
            </a:endParaRPr>
          </a:p>
        </p:txBody>
      </p:sp>
    </p:spTree>
    <p:extLst>
      <p:ext uri="{BB962C8B-B14F-4D97-AF65-F5344CB8AC3E}">
        <p14:creationId xmlns:p14="http://schemas.microsoft.com/office/powerpoint/2010/main" val="407940683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Images and Contents Layout">
    <p:spTree>
      <p:nvGrpSpPr>
        <p:cNvPr id="1" name=""/>
        <p:cNvGrpSpPr/>
        <p:nvPr/>
      </p:nvGrpSpPr>
      <p:grpSpPr>
        <a:xfrm>
          <a:off x="0" y="0"/>
          <a:ext cx="0" cy="0"/>
          <a:chOff x="0" y="0"/>
          <a:chExt cx="0" cy="0"/>
        </a:xfrm>
      </p:grpSpPr>
      <p:sp>
        <p:nvSpPr>
          <p:cNvPr id="6" name="Picture Placeholder 2"/>
          <p:cNvSpPr>
            <a:spLocks noGrp="1"/>
          </p:cNvSpPr>
          <p:nvPr>
            <p:ph type="pic" idx="1" hasCustomPrompt="1"/>
          </p:nvPr>
        </p:nvSpPr>
        <p:spPr>
          <a:xfrm>
            <a:off x="0" y="0"/>
            <a:ext cx="12192000" cy="4101075"/>
          </a:xfrm>
          <a:prstGeom prst="rect">
            <a:avLst/>
          </a:prstGeom>
          <a:solidFill>
            <a:schemeClr val="bg1">
              <a:lumMod val="85000"/>
            </a:schemeClr>
          </a:solidFill>
        </p:spPr>
        <p:txBody>
          <a:bodyPr anchor="ctr"/>
          <a:lstStyle>
            <a:lvl1pPr marL="0" indent="0" algn="ctr">
              <a:buNone/>
              <a:defRPr sz="1600" baseline="0">
                <a:solidFill>
                  <a:schemeClr val="tx1">
                    <a:lumMod val="75000"/>
                    <a:lumOff val="25000"/>
                  </a:schemeClr>
                </a:solidFill>
                <a:latin typeface="+mn-lt"/>
                <a:cs typeface="Arial" pitchFamily="34" charset="0"/>
              </a:defRPr>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r>
              <a:rPr lang="en-US" altLang="ko-KR" dirty="0"/>
              <a:t>Your Picture Here</a:t>
            </a:r>
            <a:endParaRPr lang="ko-KR" altLang="en-US" dirty="0"/>
          </a:p>
        </p:txBody>
      </p:sp>
    </p:spTree>
    <p:extLst>
      <p:ext uri="{BB962C8B-B14F-4D97-AF65-F5344CB8AC3E}">
        <p14:creationId xmlns:p14="http://schemas.microsoft.com/office/powerpoint/2010/main" val="201465714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64638"/>
            <a:ext cx="12192000" cy="768085"/>
          </a:xfrm>
          <a:prstGeom prst="rect">
            <a:avLst/>
          </a:prstGeom>
        </p:spPr>
        <p:txBody>
          <a:bodyPr anchor="ctr"/>
          <a:lstStyle>
            <a:lvl1pPr marL="0" indent="0" algn="ctr">
              <a:buNone/>
              <a:defRPr sz="4800" b="0" baseline="0">
                <a:latin typeface="+mj-lt"/>
                <a:cs typeface="Arial" pitchFamily="34" charset="0"/>
              </a:defRPr>
            </a:lvl1pPr>
          </a:lstStyle>
          <a:p>
            <a:pPr lvl="0"/>
            <a:r>
              <a:rPr lang="en-US" altLang="ko-KR" dirty="0"/>
              <a:t>ICON SETS LAYOUT</a:t>
            </a:r>
          </a:p>
        </p:txBody>
      </p:sp>
      <p:grpSp>
        <p:nvGrpSpPr>
          <p:cNvPr id="5" name="Group 4"/>
          <p:cNvGrpSpPr/>
          <p:nvPr userDrawn="1"/>
        </p:nvGrpSpPr>
        <p:grpSpPr>
          <a:xfrm>
            <a:off x="472011" y="1508786"/>
            <a:ext cx="3799787" cy="4865561"/>
            <a:chOff x="354008" y="1131589"/>
            <a:chExt cx="2849840" cy="3649171"/>
          </a:xfrm>
        </p:grpSpPr>
        <p:sp>
          <p:nvSpPr>
            <p:cNvPr id="6" name="Rounded Rectangle 5"/>
            <p:cNvSpPr/>
            <p:nvPr/>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dirty="0">
                <a:solidFill>
                  <a:prstClr val="white"/>
                </a:solidFill>
              </a:endParaRPr>
            </a:p>
          </p:txBody>
        </p:sp>
        <p:sp>
          <p:nvSpPr>
            <p:cNvPr id="9" name="Rounded Rectangle 8"/>
            <p:cNvSpPr/>
            <p:nvPr/>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white"/>
                </a:solidFill>
              </a:endParaRPr>
            </a:p>
          </p:txBody>
        </p:sp>
        <p:sp>
          <p:nvSpPr>
            <p:cNvPr id="12" name="Half Frame 11"/>
            <p:cNvSpPr/>
            <p:nvPr/>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endParaRPr lang="ko-KR" altLang="en-US" sz="2400">
                <a:solidFill>
                  <a:prstClr val="black"/>
                </a:solidFill>
              </a:endParaRPr>
            </a:p>
          </p:txBody>
        </p:sp>
      </p:grpSp>
    </p:spTree>
    <p:extLst>
      <p:ext uri="{BB962C8B-B14F-4D97-AF65-F5344CB8AC3E}">
        <p14:creationId xmlns:p14="http://schemas.microsoft.com/office/powerpoint/2010/main" val="2621978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71220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18012169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8812041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78319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2691860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CDBBEF-AA6C-4BA6-85B2-A17D7F280E38}" type="slidenum">
              <a:rPr lang="en-US" smtClean="0"/>
              <a:pPr/>
              <a:t>‹#›</a:t>
            </a:fld>
            <a:endParaRPr lang="en-US"/>
          </a:p>
        </p:txBody>
      </p:sp>
    </p:spTree>
    <p:extLst>
      <p:ext uri="{BB962C8B-B14F-4D97-AF65-F5344CB8AC3E}">
        <p14:creationId xmlns:p14="http://schemas.microsoft.com/office/powerpoint/2010/main" val="5247627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1.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cstate="print">
            <a:lum/>
          </a:blip>
          <a:srcRect/>
          <a:stretch>
            <a:fillRect l="1000" t="-1000" r="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CDBBEF-AA6C-4BA6-85B2-A17D7F280E38}" type="slidenum">
              <a:rPr lang="en-US" smtClean="0"/>
              <a:pPr/>
              <a:t>‹#›</a:t>
            </a:fld>
            <a:endParaRPr lang="en-US"/>
          </a:p>
        </p:txBody>
      </p:sp>
    </p:spTree>
    <p:extLst>
      <p:ext uri="{BB962C8B-B14F-4D97-AF65-F5344CB8AC3E}">
        <p14:creationId xmlns:p14="http://schemas.microsoft.com/office/powerpoint/2010/main" val="3333391393"/>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48544627"/>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 id="2147483700" r:id="rId14"/>
  </p:sldLayoutIdLst>
  <p:hf hdr="0" ftr="0" dt="0"/>
  <p:txStyles>
    <p:titleStyle>
      <a:lvl1pPr algn="ctr" defTabSz="1219170" rtl="0" eaLnBrk="1" latinLnBrk="1"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1"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1"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1"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1"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ko-KR"/>
      </a:defPPr>
      <a:lvl1pPr marL="0" algn="l" defTabSz="1219170" rtl="0" eaLnBrk="1" latinLnBrk="1" hangingPunct="1">
        <a:defRPr sz="2400" kern="1200">
          <a:solidFill>
            <a:schemeClr val="tx1"/>
          </a:solidFill>
          <a:latin typeface="+mn-lt"/>
          <a:ea typeface="+mn-ea"/>
          <a:cs typeface="+mn-cs"/>
        </a:defRPr>
      </a:lvl1pPr>
      <a:lvl2pPr marL="609585" algn="l" defTabSz="1219170" rtl="0" eaLnBrk="1" latinLnBrk="1" hangingPunct="1">
        <a:defRPr sz="2400" kern="1200">
          <a:solidFill>
            <a:schemeClr val="tx1"/>
          </a:solidFill>
          <a:latin typeface="+mn-lt"/>
          <a:ea typeface="+mn-ea"/>
          <a:cs typeface="+mn-cs"/>
        </a:defRPr>
      </a:lvl2pPr>
      <a:lvl3pPr marL="1219170" algn="l" defTabSz="1219170" rtl="0" eaLnBrk="1" latinLnBrk="1" hangingPunct="1">
        <a:defRPr sz="2400" kern="1200">
          <a:solidFill>
            <a:schemeClr val="tx1"/>
          </a:solidFill>
          <a:latin typeface="+mn-lt"/>
          <a:ea typeface="+mn-ea"/>
          <a:cs typeface="+mn-cs"/>
        </a:defRPr>
      </a:lvl3pPr>
      <a:lvl4pPr marL="1828754" algn="l" defTabSz="1219170" rtl="0" eaLnBrk="1" latinLnBrk="1" hangingPunct="1">
        <a:defRPr sz="2400" kern="1200">
          <a:solidFill>
            <a:schemeClr val="tx1"/>
          </a:solidFill>
          <a:latin typeface="+mn-lt"/>
          <a:ea typeface="+mn-ea"/>
          <a:cs typeface="+mn-cs"/>
        </a:defRPr>
      </a:lvl4pPr>
      <a:lvl5pPr marL="2438339" algn="l" defTabSz="1219170" rtl="0" eaLnBrk="1" latinLnBrk="1" hangingPunct="1">
        <a:defRPr sz="2400" kern="1200">
          <a:solidFill>
            <a:schemeClr val="tx1"/>
          </a:solidFill>
          <a:latin typeface="+mn-lt"/>
          <a:ea typeface="+mn-ea"/>
          <a:cs typeface="+mn-cs"/>
        </a:defRPr>
      </a:lvl5pPr>
      <a:lvl6pPr marL="3047924" algn="l" defTabSz="1219170" rtl="0" eaLnBrk="1" latinLnBrk="1" hangingPunct="1">
        <a:defRPr sz="2400" kern="1200">
          <a:solidFill>
            <a:schemeClr val="tx1"/>
          </a:solidFill>
          <a:latin typeface="+mn-lt"/>
          <a:ea typeface="+mn-ea"/>
          <a:cs typeface="+mn-cs"/>
        </a:defRPr>
      </a:lvl6pPr>
      <a:lvl7pPr marL="3657509" algn="l" defTabSz="1219170" rtl="0" eaLnBrk="1" latinLnBrk="1" hangingPunct="1">
        <a:defRPr sz="2400" kern="1200">
          <a:solidFill>
            <a:schemeClr val="tx1"/>
          </a:solidFill>
          <a:latin typeface="+mn-lt"/>
          <a:ea typeface="+mn-ea"/>
          <a:cs typeface="+mn-cs"/>
        </a:defRPr>
      </a:lvl7pPr>
      <a:lvl8pPr marL="4267093" algn="l" defTabSz="1219170" rtl="0" eaLnBrk="1" latinLnBrk="1" hangingPunct="1">
        <a:defRPr sz="2400" kern="1200">
          <a:solidFill>
            <a:schemeClr val="tx1"/>
          </a:solidFill>
          <a:latin typeface="+mn-lt"/>
          <a:ea typeface="+mn-ea"/>
          <a:cs typeface="+mn-cs"/>
        </a:defRPr>
      </a:lvl8pPr>
      <a:lvl9pPr marL="4876678" algn="l" defTabSz="1219170" rtl="0" eaLnBrk="1" latinLnBrk="1"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p:cNvSpPr/>
          <p:nvPr/>
        </p:nvSpPr>
        <p:spPr>
          <a:xfrm>
            <a:off x="-4421" y="6053794"/>
            <a:ext cx="12196420" cy="439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302197" y="5901985"/>
            <a:ext cx="45719" cy="6138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Slide Number Placeholder 2"/>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
        <p:nvSpPr>
          <p:cNvPr id="46" name="Right Triangle 45">
            <a:extLst>
              <a:ext uri="{FF2B5EF4-FFF2-40B4-BE49-F238E27FC236}">
                <a16:creationId xmlns:a16="http://schemas.microsoft.com/office/drawing/2014/main" id="{0983CA01-DED8-4A8A-82CA-5B1BE1DADB0C}"/>
              </a:ext>
            </a:extLst>
          </p:cNvPr>
          <p:cNvSpPr/>
          <p:nvPr/>
        </p:nvSpPr>
        <p:spPr>
          <a:xfrm flipV="1">
            <a:off x="9506857" y="5939880"/>
            <a:ext cx="1291772" cy="1157606"/>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37" name="Right Triangle 36">
            <a:extLst>
              <a:ext uri="{FF2B5EF4-FFF2-40B4-BE49-F238E27FC236}">
                <a16:creationId xmlns:a16="http://schemas.microsoft.com/office/drawing/2014/main" id="{0983CA01-DED8-4A8A-82CA-5B1BE1DADB0C}"/>
              </a:ext>
            </a:extLst>
          </p:cNvPr>
          <p:cNvSpPr/>
          <p:nvPr/>
        </p:nvSpPr>
        <p:spPr>
          <a:xfrm flipH="1">
            <a:off x="7045437" y="-64960"/>
            <a:ext cx="5146562" cy="5852440"/>
          </a:xfrm>
          <a:prstGeom prst="rtTriangle">
            <a:avLst/>
          </a:prstGeom>
          <a:solidFill>
            <a:srgbClr val="FFFFFF">
              <a:lumMod val="95000"/>
              <a:alpha val="1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D" sz="1800" b="0" i="0" u="none" strike="noStrike" kern="0" cap="none" spc="0" normalizeH="0" baseline="0" noProof="0">
              <a:ln>
                <a:noFill/>
              </a:ln>
              <a:solidFill>
                <a:srgbClr val="FFFFFF"/>
              </a:solidFill>
              <a:effectLst/>
              <a:uLnTx/>
              <a:uFillTx/>
              <a:latin typeface="Calibri" panose="020F0502020204030204"/>
            </a:endParaRPr>
          </a:p>
        </p:txBody>
      </p:sp>
      <p:sp>
        <p:nvSpPr>
          <p:cNvPr id="45" name="Rectangle 44"/>
          <p:cNvSpPr/>
          <p:nvPr/>
        </p:nvSpPr>
        <p:spPr>
          <a:xfrm>
            <a:off x="2698031" y="1476029"/>
            <a:ext cx="6829425" cy="2797237"/>
          </a:xfrm>
          <a:prstGeom prst="rect">
            <a:avLst/>
          </a:prstGeom>
          <a:gradFill flip="none" rotWithShape="1">
            <a:gsLst>
              <a:gs pos="15000">
                <a:srgbClr val="FFFFFF">
                  <a:alpha val="34000"/>
                </a:srgbClr>
              </a:gs>
              <a:gs pos="94000">
                <a:srgbClr val="FFFFFF">
                  <a:alpha val="34000"/>
                </a:srgbClr>
              </a:gs>
              <a:gs pos="2655">
                <a:schemeClr val="bg1">
                  <a:alpha val="0"/>
                </a:schemeClr>
              </a:gs>
              <a:gs pos="51000">
                <a:schemeClr val="bg1"/>
              </a:gs>
              <a:gs pos="100000">
                <a:schemeClr val="bg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sz="2400" i="1" dirty="0">
                <a:solidFill>
                  <a:srgbClr val="000000"/>
                </a:solidFill>
              </a:rPr>
              <a:t>Submitted in the partial fulfillment for the award of the degree of</a:t>
            </a:r>
          </a:p>
          <a:p>
            <a:pPr algn="ctr">
              <a:lnSpc>
                <a:spcPct val="150000"/>
              </a:lnSpc>
            </a:pPr>
            <a:r>
              <a:rPr lang="en-US" sz="2400" b="1" dirty="0">
                <a:solidFill>
                  <a:srgbClr val="000000"/>
                </a:solidFill>
              </a:rPr>
              <a:t>BACHELOR OF ENGINEERING </a:t>
            </a:r>
            <a:endParaRPr lang="en-US" sz="2400" dirty="0">
              <a:solidFill>
                <a:srgbClr val="000000"/>
              </a:solidFill>
            </a:endParaRPr>
          </a:p>
          <a:p>
            <a:pPr algn="ctr">
              <a:lnSpc>
                <a:spcPct val="150000"/>
              </a:lnSpc>
            </a:pPr>
            <a:r>
              <a:rPr lang="en-US" sz="2400" i="1" dirty="0">
                <a:solidFill>
                  <a:srgbClr val="000000"/>
                </a:solidFill>
              </a:rPr>
              <a:t> IN</a:t>
            </a:r>
          </a:p>
          <a:p>
            <a:pPr algn="ctr">
              <a:lnSpc>
                <a:spcPct val="150000"/>
              </a:lnSpc>
            </a:pPr>
            <a:r>
              <a:rPr lang="en-US" sz="2400" b="1" dirty="0">
                <a:solidFill>
                  <a:srgbClr val="000000"/>
                </a:solidFill>
              </a:rPr>
              <a:t>COMPUTER SCIENCE ENGINEERING (AIML)</a:t>
            </a:r>
            <a:endParaRPr lang="en-US" sz="2400" dirty="0">
              <a:solidFill>
                <a:srgbClr val="000000"/>
              </a:solidFill>
            </a:endParaRPr>
          </a:p>
        </p:txBody>
      </p:sp>
      <p:sp>
        <p:nvSpPr>
          <p:cNvPr id="43" name="Right Triangle 42"/>
          <p:cNvSpPr/>
          <p:nvPr/>
        </p:nvSpPr>
        <p:spPr>
          <a:xfrm rot="10800000" flipV="1">
            <a:off x="9829797" y="5333999"/>
            <a:ext cx="2366623" cy="1600201"/>
          </a:xfrm>
          <a:prstGeom prst="rtTriangl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a:spLocks noChangeArrowheads="1"/>
          </p:cNvSpPr>
          <p:nvPr/>
        </p:nvSpPr>
        <p:spPr bwMode="auto">
          <a:xfrm>
            <a:off x="6881359" y="6019560"/>
            <a:ext cx="492860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r>
              <a:rPr lang="en-US" sz="2000" b="1" dirty="0">
                <a:solidFill>
                  <a:prstClr val="black">
                    <a:lumMod val="65000"/>
                    <a:lumOff val="35000"/>
                  </a:prstClr>
                </a:solidFill>
                <a:latin typeface="Casper" panose="02000506000000020004" pitchFamily="2" charset="0"/>
                <a:ea typeface="Karla" pitchFamily="2" charset="0"/>
                <a:cs typeface="Karla" pitchFamily="2" charset="0"/>
              </a:rPr>
              <a:t>DISCOVER . </a:t>
            </a:r>
            <a:r>
              <a:rPr lang="en-US" sz="2000" b="1" dirty="0">
                <a:solidFill>
                  <a:srgbClr val="C00000"/>
                </a:solidFill>
                <a:latin typeface="Casper" panose="02000506000000020004" pitchFamily="2" charset="0"/>
                <a:ea typeface="Karla" pitchFamily="2" charset="0"/>
                <a:cs typeface="Karla" pitchFamily="2" charset="0"/>
              </a:rPr>
              <a:t>LEARN</a:t>
            </a:r>
            <a:r>
              <a:rPr lang="en-US" sz="2000" b="1" dirty="0">
                <a:solidFill>
                  <a:prstClr val="black">
                    <a:lumMod val="65000"/>
                    <a:lumOff val="35000"/>
                  </a:prstClr>
                </a:solidFill>
                <a:latin typeface="Casper" panose="02000506000000020004" pitchFamily="2" charset="0"/>
                <a:ea typeface="Karla" pitchFamily="2" charset="0"/>
                <a:cs typeface="Karla" pitchFamily="2" charset="0"/>
              </a:rPr>
              <a:t> . EMPOWER</a:t>
            </a:r>
            <a:endParaRPr lang="en-US" sz="1200" b="1" dirty="0">
              <a:solidFill>
                <a:prstClr val="black"/>
              </a:solidFill>
              <a:latin typeface="Casper" panose="02000506000000020004" pitchFamily="2" charset="0"/>
            </a:endParaRPr>
          </a:p>
          <a:p>
            <a:pPr eaLnBrk="1" hangingPunct="1"/>
            <a:endParaRPr lang="en-US" sz="1600" b="1" dirty="0">
              <a:latin typeface="Casper" panose="02000506000000020004" pitchFamily="2" charset="0"/>
            </a:endParaRPr>
          </a:p>
        </p:txBody>
      </p:sp>
      <p:sp>
        <p:nvSpPr>
          <p:cNvPr id="52" name="Rectangle 51"/>
          <p:cNvSpPr/>
          <p:nvPr/>
        </p:nvSpPr>
        <p:spPr>
          <a:xfrm>
            <a:off x="6885780" y="6043646"/>
            <a:ext cx="45719" cy="370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a:spLocks noChangeArrowheads="1"/>
          </p:cNvSpPr>
          <p:nvPr/>
        </p:nvSpPr>
        <p:spPr bwMode="auto">
          <a:xfrm>
            <a:off x="443345" y="6014156"/>
            <a:ext cx="5882609" cy="430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lvl="0" algn="ctr" defTabSz="622300">
              <a:lnSpc>
                <a:spcPct val="90000"/>
              </a:lnSpc>
              <a:spcBef>
                <a:spcPct val="0"/>
              </a:spcBef>
              <a:spcAft>
                <a:spcPct val="35000"/>
              </a:spcAft>
            </a:pPr>
            <a:r>
              <a:rPr lang="en-US" sz="2400" b="1" dirty="0">
                <a:solidFill>
                  <a:srgbClr val="FF0000"/>
                </a:solidFill>
                <a:latin typeface="Times New Roman" pitchFamily="18" charset="0"/>
                <a:cs typeface="Times New Roman" pitchFamily="18" charset="0"/>
              </a:rPr>
              <a:t>Department of AIT-CSE</a:t>
            </a:r>
            <a:endParaRPr lang="en-US" sz="1600" dirty="0">
              <a:solidFill>
                <a:srgbClr val="FF0000"/>
              </a:solidFill>
              <a:latin typeface="Times New Roman" pitchFamily="18" charset="0"/>
              <a:cs typeface="Times New Roman" pitchFamily="18" charset="0"/>
            </a:endParaRPr>
          </a:p>
        </p:txBody>
      </p:sp>
      <p:sp>
        <p:nvSpPr>
          <p:cNvPr id="26" name="TextBox 25"/>
          <p:cNvSpPr txBox="1">
            <a:spLocks noChangeArrowheads="1"/>
          </p:cNvSpPr>
          <p:nvPr/>
        </p:nvSpPr>
        <p:spPr bwMode="auto">
          <a:xfrm>
            <a:off x="1657138" y="443068"/>
            <a:ext cx="8477097"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King" pitchFamily="2" charset="0"/>
              </a:defRPr>
            </a:lvl1pPr>
            <a:lvl2pPr marL="742950" indent="-285750">
              <a:defRPr>
                <a:solidFill>
                  <a:schemeClr val="tx1"/>
                </a:solidFill>
                <a:latin typeface="King" pitchFamily="2" charset="0"/>
              </a:defRPr>
            </a:lvl2pPr>
            <a:lvl3pPr marL="1143000" indent="-228600">
              <a:defRPr>
                <a:solidFill>
                  <a:schemeClr val="tx1"/>
                </a:solidFill>
                <a:latin typeface="King" pitchFamily="2" charset="0"/>
              </a:defRPr>
            </a:lvl3pPr>
            <a:lvl4pPr marL="1600200" indent="-228600">
              <a:defRPr>
                <a:solidFill>
                  <a:schemeClr val="tx1"/>
                </a:solidFill>
                <a:latin typeface="King" pitchFamily="2" charset="0"/>
              </a:defRPr>
            </a:lvl4pPr>
            <a:lvl5pPr marL="2057400" indent="-228600">
              <a:defRPr>
                <a:solidFill>
                  <a:schemeClr val="tx1"/>
                </a:solidFill>
                <a:latin typeface="King" pitchFamily="2" charset="0"/>
              </a:defRPr>
            </a:lvl5pPr>
            <a:lvl6pPr marL="2514600" indent="-228600" fontAlgn="base">
              <a:spcBef>
                <a:spcPct val="0"/>
              </a:spcBef>
              <a:spcAft>
                <a:spcPct val="0"/>
              </a:spcAft>
              <a:defRPr>
                <a:solidFill>
                  <a:schemeClr val="tx1"/>
                </a:solidFill>
                <a:latin typeface="King" pitchFamily="2" charset="0"/>
              </a:defRPr>
            </a:lvl6pPr>
            <a:lvl7pPr marL="2971800" indent="-228600" fontAlgn="base">
              <a:spcBef>
                <a:spcPct val="0"/>
              </a:spcBef>
              <a:spcAft>
                <a:spcPct val="0"/>
              </a:spcAft>
              <a:defRPr>
                <a:solidFill>
                  <a:schemeClr val="tx1"/>
                </a:solidFill>
                <a:latin typeface="King" pitchFamily="2" charset="0"/>
              </a:defRPr>
            </a:lvl7pPr>
            <a:lvl8pPr marL="3429000" indent="-228600" fontAlgn="base">
              <a:spcBef>
                <a:spcPct val="0"/>
              </a:spcBef>
              <a:spcAft>
                <a:spcPct val="0"/>
              </a:spcAft>
              <a:defRPr>
                <a:solidFill>
                  <a:schemeClr val="tx1"/>
                </a:solidFill>
                <a:latin typeface="King" pitchFamily="2" charset="0"/>
              </a:defRPr>
            </a:lvl8pPr>
            <a:lvl9pPr marL="3886200" indent="-228600" fontAlgn="base">
              <a:spcBef>
                <a:spcPct val="0"/>
              </a:spcBef>
              <a:spcAft>
                <a:spcPct val="0"/>
              </a:spcAft>
              <a:defRPr>
                <a:solidFill>
                  <a:schemeClr val="tx1"/>
                </a:solidFill>
                <a:latin typeface="King" pitchFamily="2" charset="0"/>
              </a:defRPr>
            </a:lvl9pPr>
          </a:lstStyle>
          <a:p>
            <a:pPr algn="ctr"/>
            <a:r>
              <a:rPr lang="en-US" sz="3600" b="1" dirty="0">
                <a:latin typeface="Arial Black" pitchFamily="34" charset="0"/>
              </a:rPr>
              <a:t>Live Air Quality Monitoring App Using IOT </a:t>
            </a:r>
            <a:endParaRPr lang="en-US" sz="3600" dirty="0">
              <a:latin typeface="Raleway ExtraBold" pitchFamily="34" charset="-52"/>
            </a:endParaRPr>
          </a:p>
        </p:txBody>
      </p:sp>
      <p:sp>
        <p:nvSpPr>
          <p:cNvPr id="15" name="Slide Number Placeholder 14"/>
          <p:cNvSpPr>
            <a:spLocks noGrp="1"/>
          </p:cNvSpPr>
          <p:nvPr>
            <p:ph type="sldNum" sz="quarter" idx="12"/>
          </p:nvPr>
        </p:nvSpPr>
        <p:spPr/>
        <p:txBody>
          <a:bodyPr/>
          <a:lstStyle/>
          <a:p>
            <a:fld id="{BDCDBBEF-AA6C-4BA6-85B2-A17D7F280E38}" type="slidenum">
              <a:rPr lang="en-US" smtClean="0"/>
              <a:pPr/>
              <a:t>1</a:t>
            </a:fld>
            <a:endParaRPr lang="en-US"/>
          </a:p>
        </p:txBody>
      </p:sp>
      <p:sp>
        <p:nvSpPr>
          <p:cNvPr id="5" name="TextBox 4"/>
          <p:cNvSpPr txBox="1"/>
          <p:nvPr/>
        </p:nvSpPr>
        <p:spPr>
          <a:xfrm>
            <a:off x="1856200" y="4713444"/>
            <a:ext cx="2760692" cy="1015663"/>
          </a:xfrm>
          <a:prstGeom prst="rect">
            <a:avLst/>
          </a:prstGeom>
          <a:noFill/>
        </p:spPr>
        <p:txBody>
          <a:bodyPr wrap="none" rtlCol="0">
            <a:spAutoFit/>
          </a:bodyPr>
          <a:lstStyle/>
          <a:p>
            <a:r>
              <a:rPr lang="en-US" sz="2000" b="1" dirty="0"/>
              <a:t>Submitted by: </a:t>
            </a:r>
          </a:p>
          <a:p>
            <a:r>
              <a:rPr lang="en-US" sz="2000" dirty="0"/>
              <a:t>Abhishek.M: 21BCS6748</a:t>
            </a:r>
          </a:p>
          <a:p>
            <a:r>
              <a:rPr lang="en-US" sz="2000" dirty="0" err="1"/>
              <a:t>Md.Shabeer</a:t>
            </a:r>
            <a:r>
              <a:rPr lang="en-US" sz="2000" dirty="0"/>
              <a:t>: 21BCS6001</a:t>
            </a:r>
          </a:p>
        </p:txBody>
      </p:sp>
      <p:sp>
        <p:nvSpPr>
          <p:cNvPr id="6" name="TextBox 5"/>
          <p:cNvSpPr txBox="1"/>
          <p:nvPr/>
        </p:nvSpPr>
        <p:spPr>
          <a:xfrm>
            <a:off x="7681250" y="4725655"/>
            <a:ext cx="2971326" cy="1015663"/>
          </a:xfrm>
          <a:prstGeom prst="rect">
            <a:avLst/>
          </a:prstGeom>
          <a:noFill/>
        </p:spPr>
        <p:txBody>
          <a:bodyPr wrap="none" rtlCol="0">
            <a:spAutoFit/>
          </a:bodyPr>
          <a:lstStyle/>
          <a:p>
            <a:r>
              <a:rPr lang="en-US" sz="2000" b="1" dirty="0"/>
              <a:t>Under the Supervision of: </a:t>
            </a:r>
            <a:endParaRPr lang="en-US" sz="2000" dirty="0"/>
          </a:p>
          <a:p>
            <a:r>
              <a:rPr lang="en-US" sz="2000" dirty="0"/>
              <a:t>Ravneet Kaur </a:t>
            </a:r>
          </a:p>
          <a:p>
            <a:endParaRPr lang="en-US" sz="2000" dirty="0"/>
          </a:p>
        </p:txBody>
      </p:sp>
    </p:spTree>
    <p:extLst>
      <p:ext uri="{BB962C8B-B14F-4D97-AF65-F5344CB8AC3E}">
        <p14:creationId xmlns:p14="http://schemas.microsoft.com/office/powerpoint/2010/main" val="4565021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p:txBody>
          <a:bodyPr>
            <a:normAutofit/>
          </a:bodyPr>
          <a:lstStyle/>
          <a:p>
            <a:pPr marL="0" indent="0">
              <a:buNone/>
            </a:pPr>
            <a:r>
              <a:rPr lang="en-US" sz="1600" dirty="0">
                <a:latin typeface="Times New Roman" panose="02020603050405020304" pitchFamily="18" charset="0"/>
                <a:cs typeface="Times New Roman" panose="02020603050405020304" pitchFamily="18" charset="0"/>
              </a:rPr>
              <a:t>[1] Smith, J., &amp; Johnson, E. (2022). IoT-Based Air Quality Monitoring System for Urban Environments. International Journal of Environmental Science and Technology.</a:t>
            </a:r>
          </a:p>
          <a:p>
            <a:pPr marL="0" indent="0">
              <a:buNone/>
            </a:pPr>
            <a:r>
              <a:rPr lang="en-US" sz="1600" dirty="0">
                <a:latin typeface="Times New Roman" panose="02020603050405020304" pitchFamily="18" charset="0"/>
                <a:cs typeface="Times New Roman" panose="02020603050405020304" pitchFamily="18" charset="0"/>
              </a:rPr>
              <a:t>[2] </a:t>
            </a:r>
            <a:r>
              <a:rPr lang="en-US" sz="1600" dirty="0" err="1">
                <a:latin typeface="Times New Roman" panose="02020603050405020304" pitchFamily="18" charset="0"/>
                <a:cs typeface="Times New Roman" panose="02020603050405020304" pitchFamily="18" charset="0"/>
              </a:rPr>
              <a:t>Rajasekaran</a:t>
            </a:r>
            <a:r>
              <a:rPr lang="en-US" sz="1600" dirty="0">
                <a:latin typeface="Times New Roman" panose="02020603050405020304" pitchFamily="18" charset="0"/>
                <a:cs typeface="Times New Roman" panose="02020603050405020304" pitchFamily="18" charset="0"/>
              </a:rPr>
              <a:t>, A., &amp; Sundaram, S. (2017). An Internet of Things (IoT) based air pollution monitoring system. </a:t>
            </a:r>
          </a:p>
          <a:p>
            <a:pPr marL="0" indent="0">
              <a:buNone/>
            </a:pPr>
            <a:r>
              <a:rPr lang="en-US" sz="1600" dirty="0">
                <a:latin typeface="Times New Roman" panose="02020603050405020304" pitchFamily="18" charset="0"/>
                <a:cs typeface="Times New Roman" panose="02020603050405020304" pitchFamily="18" charset="0"/>
              </a:rPr>
              <a:t>[3] Gupta, A., et al. (2017). Air quality index (AQI) based performance analysis of an IoT system for environmental monitoring. </a:t>
            </a:r>
          </a:p>
          <a:p>
            <a:pPr marL="0" indent="0">
              <a:buNone/>
            </a:pPr>
            <a:r>
              <a:rPr lang="en-US" sz="1600" dirty="0">
                <a:latin typeface="Times New Roman" panose="02020603050405020304" pitchFamily="18" charset="0"/>
                <a:cs typeface="Times New Roman" panose="02020603050405020304" pitchFamily="18" charset="0"/>
              </a:rPr>
              <a:t>[4] Shreya Mahetaliya1, </a:t>
            </a:r>
            <a:r>
              <a:rPr lang="en-US" sz="1600" dirty="0" err="1">
                <a:latin typeface="Times New Roman" panose="02020603050405020304" pitchFamily="18" charset="0"/>
                <a:cs typeface="Times New Roman" panose="02020603050405020304" pitchFamily="18" charset="0"/>
              </a:rPr>
              <a:t>Dipansh</a:t>
            </a:r>
            <a:r>
              <a:rPr lang="en-US" sz="1600" dirty="0">
                <a:latin typeface="Times New Roman" panose="02020603050405020304" pitchFamily="18" charset="0"/>
                <a:cs typeface="Times New Roman" panose="02020603050405020304" pitchFamily="18" charset="0"/>
              </a:rPr>
              <a:t> Makwana1, </a:t>
            </a:r>
            <a:r>
              <a:rPr lang="en-US" sz="1600" dirty="0" err="1">
                <a:latin typeface="Times New Roman" panose="02020603050405020304" pitchFamily="18" charset="0"/>
                <a:cs typeface="Times New Roman" panose="02020603050405020304" pitchFamily="18" charset="0"/>
              </a:rPr>
              <a:t>Anchal</a:t>
            </a:r>
            <a:r>
              <a:rPr lang="en-US" sz="1600" dirty="0">
                <a:latin typeface="Times New Roman" panose="02020603050405020304" pitchFamily="18" charset="0"/>
                <a:cs typeface="Times New Roman" panose="02020603050405020304" pitchFamily="18" charset="0"/>
              </a:rPr>
              <a:t> Pujara1, Prof. Sandeep </a:t>
            </a:r>
            <a:r>
              <a:rPr lang="en-US" sz="1600" dirty="0" err="1">
                <a:latin typeface="Times New Roman" panose="02020603050405020304" pitchFamily="18" charset="0"/>
                <a:cs typeface="Times New Roman" panose="02020603050405020304" pitchFamily="18" charset="0"/>
              </a:rPr>
              <a:t>Hanumante</a:t>
            </a:r>
            <a:r>
              <a:rPr lang="en-US" sz="1600" dirty="0">
                <a:latin typeface="Times New Roman" panose="02020603050405020304" pitchFamily="18" charset="0"/>
                <a:cs typeface="Times New Roman" panose="02020603050405020304" pitchFamily="18" charset="0"/>
              </a:rPr>
              <a:t>. IoT based Air Quality Index Monitoring using ESP32.</a:t>
            </a:r>
          </a:p>
          <a:p>
            <a:pPr marL="0" indent="0">
              <a:buNone/>
            </a:pPr>
            <a:endParaRPr lang="en-US" sz="16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BDCDBBEF-AA6C-4BA6-85B2-A17D7F280E38}" type="slidenum">
              <a:rPr lang="en-US" smtClean="0"/>
              <a:pPr/>
              <a:t>10</a:t>
            </a:fld>
            <a:endParaRPr lang="en-US"/>
          </a:p>
        </p:txBody>
      </p:sp>
    </p:spTree>
    <p:extLst>
      <p:ext uri="{BB962C8B-B14F-4D97-AF65-F5344CB8AC3E}">
        <p14:creationId xmlns:p14="http://schemas.microsoft.com/office/powerpoint/2010/main" val="191225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5676" y="365126"/>
            <a:ext cx="10515600" cy="976206"/>
          </a:xfrm>
        </p:spPr>
        <p:txBody>
          <a:bodyPr/>
          <a:lstStyle/>
          <a:p>
            <a:r>
              <a:rPr lang="en-US" b="1" dirty="0">
                <a:latin typeface="Times New Roman"/>
                <a:cs typeface="Times New Roman"/>
              </a:rPr>
              <a:t>Outline</a:t>
            </a:r>
          </a:p>
        </p:txBody>
      </p:sp>
      <p:sp>
        <p:nvSpPr>
          <p:cNvPr id="3" name="Content Placeholder 2"/>
          <p:cNvSpPr>
            <a:spLocks noGrp="1"/>
          </p:cNvSpPr>
          <p:nvPr>
            <p:ph idx="1"/>
          </p:nvPr>
        </p:nvSpPr>
        <p:spPr>
          <a:xfrm>
            <a:off x="838200" y="1588220"/>
            <a:ext cx="10515600" cy="4952253"/>
          </a:xfrm>
        </p:spPr>
        <p:txBody>
          <a:bodyPr>
            <a:normAutofit/>
          </a:bodyPr>
          <a:lstStyle/>
          <a:p>
            <a:r>
              <a:rPr lang="en-US" dirty="0">
                <a:latin typeface="Times New Roman"/>
                <a:cs typeface="Times New Roman"/>
              </a:rPr>
              <a:t>Introduction to Project</a:t>
            </a:r>
          </a:p>
          <a:p>
            <a:r>
              <a:rPr lang="en-US" dirty="0">
                <a:latin typeface="Times New Roman"/>
                <a:cs typeface="Times New Roman"/>
              </a:rPr>
              <a:t>Problem Formulation</a:t>
            </a:r>
          </a:p>
          <a:p>
            <a:r>
              <a:rPr lang="en-US" dirty="0">
                <a:latin typeface="Times New Roman"/>
                <a:cs typeface="Times New Roman"/>
              </a:rPr>
              <a:t>Objectives of the work </a:t>
            </a:r>
          </a:p>
          <a:p>
            <a:r>
              <a:rPr lang="en-US" dirty="0">
                <a:latin typeface="Times New Roman"/>
                <a:cs typeface="Times New Roman"/>
              </a:rPr>
              <a:t>Methodology used</a:t>
            </a:r>
          </a:p>
          <a:p>
            <a:r>
              <a:rPr lang="en-US" spc="-10" dirty="0">
                <a:latin typeface="Times New Roman"/>
                <a:cs typeface="Times New Roman"/>
              </a:rPr>
              <a:t>Conclusion</a:t>
            </a:r>
          </a:p>
          <a:p>
            <a:r>
              <a:rPr lang="en-US" dirty="0">
                <a:latin typeface="Times New Roman"/>
                <a:cs typeface="Times New Roman"/>
              </a:rPr>
              <a:t>Future Scope</a:t>
            </a:r>
          </a:p>
          <a:p>
            <a:r>
              <a:rPr lang="en-US" dirty="0">
                <a:latin typeface="Times New Roman"/>
                <a:cs typeface="Times New Roman"/>
              </a:rPr>
              <a:t>References</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2</a:t>
            </a:fld>
            <a:endParaRPr lang="en-US"/>
          </a:p>
        </p:txBody>
      </p:sp>
    </p:spTree>
    <p:extLst>
      <p:ext uri="{BB962C8B-B14F-4D97-AF65-F5344CB8AC3E}">
        <p14:creationId xmlns:p14="http://schemas.microsoft.com/office/powerpoint/2010/main" val="26059825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to Project</a:t>
            </a:r>
          </a:p>
        </p:txBody>
      </p:sp>
      <p:sp>
        <p:nvSpPr>
          <p:cNvPr id="3" name="Content Placeholder 2"/>
          <p:cNvSpPr>
            <a:spLocks noGrp="1"/>
          </p:cNvSpPr>
          <p:nvPr>
            <p:ph idx="1"/>
          </p:nvPr>
        </p:nvSpPr>
        <p:spPr>
          <a:xfrm>
            <a:off x="838200" y="1825625"/>
            <a:ext cx="8832011" cy="4165600"/>
          </a:xfrm>
        </p:spPr>
        <p:txBody>
          <a:bodyPr/>
          <a:lstStyle/>
          <a:p>
            <a:r>
              <a:rPr lang="en-US" dirty="0"/>
              <a:t>Air quality is a critical aspect of our daily lives, with direct implications for both human health and the environment. The quality of the air we breathe is influenced by various factors, including pollutants, temperature, humidity, and atmospheric conditions. In many regions, air pollution has reached alarming levels, posing significant health risks and environmental challenges.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3</a:t>
            </a:fld>
            <a:endParaRPr lang="en-US"/>
          </a:p>
        </p:txBody>
      </p:sp>
      <p:pic>
        <p:nvPicPr>
          <p:cNvPr id="7" name="Picture 6">
            <a:extLst>
              <a:ext uri="{FF2B5EF4-FFF2-40B4-BE49-F238E27FC236}">
                <a16:creationId xmlns:a16="http://schemas.microsoft.com/office/drawing/2014/main" id="{7F86CAB2-507F-ECF5-979A-A2AA3D514AD8}"/>
              </a:ext>
            </a:extLst>
          </p:cNvPr>
          <p:cNvPicPr>
            <a:picLocks noChangeAspect="1"/>
          </p:cNvPicPr>
          <p:nvPr/>
        </p:nvPicPr>
        <p:blipFill>
          <a:blip r:embed="rId2"/>
          <a:stretch>
            <a:fillRect/>
          </a:stretch>
        </p:blipFill>
        <p:spPr>
          <a:xfrm>
            <a:off x="5806353" y="4243322"/>
            <a:ext cx="4857334" cy="2249553"/>
          </a:xfrm>
          <a:prstGeom prst="rect">
            <a:avLst/>
          </a:prstGeom>
        </p:spPr>
      </p:pic>
    </p:spTree>
    <p:extLst>
      <p:ext uri="{BB962C8B-B14F-4D97-AF65-F5344CB8AC3E}">
        <p14:creationId xmlns:p14="http://schemas.microsoft.com/office/powerpoint/2010/main" val="340101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p:txBody>
          <a:bodyPr/>
          <a:lstStyle/>
          <a:p>
            <a:r>
              <a:rPr lang="en-US" dirty="0"/>
              <a:t>Air pollution is a critical environmental concern affecting the health and well-being of individuals and communities worldwide. The existing air quality monitoring systems often lack accessibility, real-time data, and user-friendliness, which hinders people's ability to make informed decisions regarding their exposure to air pollutants. Therefore, there is a pressing need to address these limitations by developing a Live Air Quality Monitoring App using IoT, DHT11, and Flutter. </a:t>
            </a:r>
          </a:p>
        </p:txBody>
      </p:sp>
      <p:sp>
        <p:nvSpPr>
          <p:cNvPr id="4" name="Slide Number Placeholder 3"/>
          <p:cNvSpPr>
            <a:spLocks noGrp="1"/>
          </p:cNvSpPr>
          <p:nvPr>
            <p:ph type="sldNum" sz="quarter" idx="12"/>
          </p:nvPr>
        </p:nvSpPr>
        <p:spPr/>
        <p:txBody>
          <a:bodyPr/>
          <a:lstStyle/>
          <a:p>
            <a:fld id="{BDCDBBEF-AA6C-4BA6-85B2-A17D7F280E38}" type="slidenum">
              <a:rPr lang="en-US" smtClean="0"/>
              <a:pPr/>
              <a:t>4</a:t>
            </a:fld>
            <a:endParaRPr lang="en-US"/>
          </a:p>
        </p:txBody>
      </p:sp>
      <p:pic>
        <p:nvPicPr>
          <p:cNvPr id="5" name="Picture 4">
            <a:extLst>
              <a:ext uri="{FF2B5EF4-FFF2-40B4-BE49-F238E27FC236}">
                <a16:creationId xmlns:a16="http://schemas.microsoft.com/office/drawing/2014/main" id="{32AB16F0-C051-F7A5-286E-0CC5D4EF4146}"/>
              </a:ext>
            </a:extLst>
          </p:cNvPr>
          <p:cNvPicPr>
            <a:picLocks noChangeAspect="1"/>
          </p:cNvPicPr>
          <p:nvPr/>
        </p:nvPicPr>
        <p:blipFill>
          <a:blip r:embed="rId2"/>
          <a:stretch>
            <a:fillRect/>
          </a:stretch>
        </p:blipFill>
        <p:spPr>
          <a:xfrm>
            <a:off x="7349706" y="4711332"/>
            <a:ext cx="3048000" cy="1713653"/>
          </a:xfrm>
          <a:prstGeom prst="rect">
            <a:avLst/>
          </a:prstGeom>
        </p:spPr>
      </p:pic>
      <p:pic>
        <p:nvPicPr>
          <p:cNvPr id="6" name="Picture 5">
            <a:extLst>
              <a:ext uri="{FF2B5EF4-FFF2-40B4-BE49-F238E27FC236}">
                <a16:creationId xmlns:a16="http://schemas.microsoft.com/office/drawing/2014/main" id="{858A0B61-0513-4F4B-6888-27D47F46127C}"/>
              </a:ext>
            </a:extLst>
          </p:cNvPr>
          <p:cNvPicPr>
            <a:picLocks noChangeAspect="1"/>
          </p:cNvPicPr>
          <p:nvPr/>
        </p:nvPicPr>
        <p:blipFill>
          <a:blip r:embed="rId3"/>
          <a:stretch>
            <a:fillRect/>
          </a:stretch>
        </p:blipFill>
        <p:spPr>
          <a:xfrm>
            <a:off x="3318295" y="4709977"/>
            <a:ext cx="3048000" cy="1715008"/>
          </a:xfrm>
          <a:prstGeom prst="rect">
            <a:avLst/>
          </a:prstGeom>
        </p:spPr>
      </p:pic>
    </p:spTree>
    <p:extLst>
      <p:ext uri="{BB962C8B-B14F-4D97-AF65-F5344CB8AC3E}">
        <p14:creationId xmlns:p14="http://schemas.microsoft.com/office/powerpoint/2010/main" val="4093034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15C75-72F9-2258-64B8-40C7AC73DE3C}"/>
              </a:ext>
            </a:extLst>
          </p:cNvPr>
          <p:cNvSpPr>
            <a:spLocks noGrp="1"/>
          </p:cNvSpPr>
          <p:nvPr>
            <p:ph type="title"/>
          </p:nvPr>
        </p:nvSpPr>
        <p:spPr/>
        <p:txBody>
          <a:bodyPr/>
          <a:lstStyle/>
          <a:p>
            <a:r>
              <a:rPr lang="en-US" dirty="0"/>
              <a:t>The specific problem areas include:</a:t>
            </a:r>
          </a:p>
        </p:txBody>
      </p:sp>
      <p:sp>
        <p:nvSpPr>
          <p:cNvPr id="3" name="Content Placeholder 2">
            <a:extLst>
              <a:ext uri="{FF2B5EF4-FFF2-40B4-BE49-F238E27FC236}">
                <a16:creationId xmlns:a16="http://schemas.microsoft.com/office/drawing/2014/main" id="{290D6AF1-828C-59BF-5273-24963589735F}"/>
              </a:ext>
            </a:extLst>
          </p:cNvPr>
          <p:cNvSpPr>
            <a:spLocks noGrp="1"/>
          </p:cNvSpPr>
          <p:nvPr>
            <p:ph idx="1"/>
          </p:nvPr>
        </p:nvSpPr>
        <p:spPr/>
        <p:txBody>
          <a:bodyPr>
            <a:normAutofit/>
          </a:bodyPr>
          <a:lstStyle/>
          <a:p>
            <a:r>
              <a:rPr lang="en-US" sz="3100" b="1" dirty="0"/>
              <a:t>Inadequate Real-time Data.</a:t>
            </a:r>
          </a:p>
          <a:p>
            <a:r>
              <a:rPr lang="en-US" sz="3100" b="1" dirty="0"/>
              <a:t>Lack of User-Friendly Platforms.</a:t>
            </a:r>
          </a:p>
          <a:p>
            <a:r>
              <a:rPr lang="en-US" sz="3100" b="1" dirty="0"/>
              <a:t>Limited Accessibility.</a:t>
            </a:r>
          </a:p>
          <a:p>
            <a:r>
              <a:rPr lang="en-US" sz="3100" b="1" dirty="0"/>
              <a:t>Hardware and Software Integration Challenges.</a:t>
            </a:r>
            <a:endParaRPr lang="en-US" dirty="0"/>
          </a:p>
        </p:txBody>
      </p:sp>
      <p:sp>
        <p:nvSpPr>
          <p:cNvPr id="4" name="Slide Number Placeholder 3">
            <a:extLst>
              <a:ext uri="{FF2B5EF4-FFF2-40B4-BE49-F238E27FC236}">
                <a16:creationId xmlns:a16="http://schemas.microsoft.com/office/drawing/2014/main" id="{0A63AC86-5DB7-7BCA-F637-6729DAA1946E}"/>
              </a:ext>
            </a:extLst>
          </p:cNvPr>
          <p:cNvSpPr>
            <a:spLocks noGrp="1"/>
          </p:cNvSpPr>
          <p:nvPr>
            <p:ph type="sldNum" sz="quarter" idx="12"/>
          </p:nvPr>
        </p:nvSpPr>
        <p:spPr/>
        <p:txBody>
          <a:bodyPr/>
          <a:lstStyle/>
          <a:p>
            <a:fld id="{BDCDBBEF-AA6C-4BA6-85B2-A17D7F280E38}" type="slidenum">
              <a:rPr lang="en-US" smtClean="0"/>
              <a:pPr/>
              <a:t>5</a:t>
            </a:fld>
            <a:endParaRPr lang="en-US"/>
          </a:p>
        </p:txBody>
      </p:sp>
      <p:pic>
        <p:nvPicPr>
          <p:cNvPr id="5" name="Picture 4">
            <a:extLst>
              <a:ext uri="{FF2B5EF4-FFF2-40B4-BE49-F238E27FC236}">
                <a16:creationId xmlns:a16="http://schemas.microsoft.com/office/drawing/2014/main" id="{00EC4DED-16A7-B2A3-DC29-94F72FDF9405}"/>
              </a:ext>
            </a:extLst>
          </p:cNvPr>
          <p:cNvPicPr>
            <a:picLocks noChangeAspect="1"/>
          </p:cNvPicPr>
          <p:nvPr/>
        </p:nvPicPr>
        <p:blipFill>
          <a:blip r:embed="rId2"/>
          <a:stretch>
            <a:fillRect/>
          </a:stretch>
        </p:blipFill>
        <p:spPr>
          <a:xfrm>
            <a:off x="3378814" y="4173126"/>
            <a:ext cx="4865030" cy="2548349"/>
          </a:xfrm>
          <a:prstGeom prst="rect">
            <a:avLst/>
          </a:prstGeom>
        </p:spPr>
      </p:pic>
    </p:spTree>
    <p:extLst>
      <p:ext uri="{BB962C8B-B14F-4D97-AF65-F5344CB8AC3E}">
        <p14:creationId xmlns:p14="http://schemas.microsoft.com/office/powerpoint/2010/main" val="2407625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of the Work</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dirty="0"/>
              <a:t>To develop a hardware setup using DHT11 sensors to measure temperature and humidity.</a:t>
            </a:r>
          </a:p>
          <a:p>
            <a:pPr marL="514350" indent="-514350">
              <a:buFont typeface="+mj-lt"/>
              <a:buAutoNum type="arabicPeriod"/>
            </a:pPr>
            <a:r>
              <a:rPr lang="en-US" dirty="0"/>
              <a:t>To Implement an IoT infrastructure for data transmission from sensors to a central server.</a:t>
            </a:r>
          </a:p>
          <a:p>
            <a:pPr marL="514350" indent="-514350">
              <a:buFont typeface="+mj-lt"/>
              <a:buAutoNum type="arabicPeriod"/>
            </a:pPr>
            <a:r>
              <a:rPr lang="en-US" dirty="0"/>
              <a:t>To create a Flutter mobile application for users to access real-time air quality data.</a:t>
            </a:r>
          </a:p>
          <a:p>
            <a:pPr marL="514350" indent="-514350">
              <a:buFont typeface="+mj-lt"/>
              <a:buAutoNum type="arabicPeriod"/>
            </a:pPr>
            <a:r>
              <a:rPr lang="en-US" dirty="0"/>
              <a:t>To calculate the Air Quality Index (AQI) based on sensor data.</a:t>
            </a:r>
          </a:p>
          <a:p>
            <a:pPr marL="514350" indent="-514350">
              <a:buFont typeface="+mj-lt"/>
              <a:buAutoNum type="arabicPeriod"/>
            </a:pPr>
            <a:r>
              <a:rPr lang="en-US" dirty="0"/>
              <a:t>To provide notifications and alerts to users based on predefined air quality thresholds.</a:t>
            </a:r>
          </a:p>
        </p:txBody>
      </p:sp>
      <p:sp>
        <p:nvSpPr>
          <p:cNvPr id="4" name="Slide Number Placeholder 3"/>
          <p:cNvSpPr>
            <a:spLocks noGrp="1"/>
          </p:cNvSpPr>
          <p:nvPr>
            <p:ph type="sldNum" sz="quarter" idx="12"/>
          </p:nvPr>
        </p:nvSpPr>
        <p:spPr/>
        <p:txBody>
          <a:bodyPr/>
          <a:lstStyle/>
          <a:p>
            <a:fld id="{BDCDBBEF-AA6C-4BA6-85B2-A17D7F280E38}" type="slidenum">
              <a:rPr lang="en-US" smtClean="0"/>
              <a:pPr/>
              <a:t>6</a:t>
            </a:fld>
            <a:endParaRPr lang="en-US"/>
          </a:p>
        </p:txBody>
      </p:sp>
    </p:spTree>
    <p:extLst>
      <p:ext uri="{BB962C8B-B14F-4D97-AF65-F5344CB8AC3E}">
        <p14:creationId xmlns:p14="http://schemas.microsoft.com/office/powerpoint/2010/main" val="47496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used</a:t>
            </a:r>
          </a:p>
        </p:txBody>
      </p:sp>
      <p:sp>
        <p:nvSpPr>
          <p:cNvPr id="3" name="Content Placeholder 2"/>
          <p:cNvSpPr>
            <a:spLocks noGrp="1"/>
          </p:cNvSpPr>
          <p:nvPr>
            <p:ph idx="1"/>
          </p:nvPr>
        </p:nvSpPr>
        <p:spPr>
          <a:xfrm>
            <a:off x="838200" y="1825625"/>
            <a:ext cx="5257800" cy="4351338"/>
          </a:xfrm>
        </p:spPr>
        <p:txBody>
          <a:bodyPr/>
          <a:lstStyle/>
          <a:p>
            <a:r>
              <a:rPr lang="en-US" dirty="0"/>
              <a:t>Retrieve Data from sensor.</a:t>
            </a:r>
          </a:p>
          <a:p>
            <a:r>
              <a:rPr lang="en-US" dirty="0"/>
              <a:t>Store Data to the server.</a:t>
            </a:r>
          </a:p>
          <a:p>
            <a:r>
              <a:rPr lang="en-US" dirty="0"/>
              <a:t>Pull Data from the server to App.</a:t>
            </a:r>
          </a:p>
          <a:p>
            <a:r>
              <a:rPr lang="en-US" dirty="0"/>
              <a:t>Display the Data in App.</a:t>
            </a:r>
          </a:p>
        </p:txBody>
      </p:sp>
      <p:sp>
        <p:nvSpPr>
          <p:cNvPr id="4" name="Slide Number Placeholder 3"/>
          <p:cNvSpPr>
            <a:spLocks noGrp="1"/>
          </p:cNvSpPr>
          <p:nvPr>
            <p:ph type="sldNum" sz="quarter" idx="12"/>
          </p:nvPr>
        </p:nvSpPr>
        <p:spPr/>
        <p:txBody>
          <a:bodyPr/>
          <a:lstStyle/>
          <a:p>
            <a:fld id="{BDCDBBEF-AA6C-4BA6-85B2-A17D7F280E38}" type="slidenum">
              <a:rPr lang="en-US" smtClean="0"/>
              <a:pPr/>
              <a:t>7</a:t>
            </a:fld>
            <a:endParaRPr lang="en-US"/>
          </a:p>
        </p:txBody>
      </p:sp>
      <p:pic>
        <p:nvPicPr>
          <p:cNvPr id="8" name="Picture 7">
            <a:extLst>
              <a:ext uri="{FF2B5EF4-FFF2-40B4-BE49-F238E27FC236}">
                <a16:creationId xmlns:a16="http://schemas.microsoft.com/office/drawing/2014/main" id="{A2679552-F1F5-E00B-8AA7-CBA6078ABCBA}"/>
              </a:ext>
            </a:extLst>
          </p:cNvPr>
          <p:cNvPicPr>
            <a:picLocks noChangeAspect="1"/>
          </p:cNvPicPr>
          <p:nvPr/>
        </p:nvPicPr>
        <p:blipFill>
          <a:blip r:embed="rId2"/>
          <a:stretch>
            <a:fillRect/>
          </a:stretch>
        </p:blipFill>
        <p:spPr>
          <a:xfrm>
            <a:off x="6183957" y="1825625"/>
            <a:ext cx="5418932" cy="4578596"/>
          </a:xfrm>
          <a:prstGeom prst="rect">
            <a:avLst/>
          </a:prstGeom>
        </p:spPr>
      </p:pic>
    </p:spTree>
    <p:extLst>
      <p:ext uri="{BB962C8B-B14F-4D97-AF65-F5344CB8AC3E}">
        <p14:creationId xmlns:p14="http://schemas.microsoft.com/office/powerpoint/2010/main" val="2285240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Content Placeholder 2"/>
          <p:cNvSpPr>
            <a:spLocks noGrp="1"/>
          </p:cNvSpPr>
          <p:nvPr>
            <p:ph idx="1"/>
          </p:nvPr>
        </p:nvSpPr>
        <p:spPr/>
        <p:txBody>
          <a:bodyPr>
            <a:normAutofit lnSpcReduction="10000"/>
          </a:bodyPr>
          <a:lstStyle/>
          <a:p>
            <a:r>
              <a:rPr lang="en-US" dirty="0"/>
              <a:t>This project aims to provide an accessible and user-friendly solution for real-time air quality monitoring using IoT technology. It will empower users to make informed decisions about their environment's air quality and safety.</a:t>
            </a:r>
          </a:p>
          <a:p>
            <a:r>
              <a:rPr lang="en-US" dirty="0"/>
              <a:t>In conclusion, the "Live Air Quality Monitoring App" represents a significant step towards improving air quality awareness and public health. By leveraging IoT technology, sensor integration, and a user-friendly app, this project has the potential to make a substantial positive impact on individuals and communities. As we continue to innovate and expand our efforts, we aim to contribute to a healthier and more informed world.</a:t>
            </a:r>
          </a:p>
          <a:p>
            <a:endParaRPr lang="en-US" dirty="0"/>
          </a:p>
        </p:txBody>
      </p:sp>
      <p:sp>
        <p:nvSpPr>
          <p:cNvPr id="4" name="Slide Number Placeholder 3"/>
          <p:cNvSpPr>
            <a:spLocks noGrp="1"/>
          </p:cNvSpPr>
          <p:nvPr>
            <p:ph type="sldNum" sz="quarter" idx="12"/>
          </p:nvPr>
        </p:nvSpPr>
        <p:spPr/>
        <p:txBody>
          <a:bodyPr/>
          <a:lstStyle/>
          <a:p>
            <a:fld id="{BDCDBBEF-AA6C-4BA6-85B2-A17D7F280E38}" type="slidenum">
              <a:rPr lang="en-US" smtClean="0"/>
              <a:pPr/>
              <a:t>8</a:t>
            </a:fld>
            <a:endParaRPr lang="en-US"/>
          </a:p>
        </p:txBody>
      </p:sp>
    </p:spTree>
    <p:extLst>
      <p:ext uri="{BB962C8B-B14F-4D97-AF65-F5344CB8AC3E}">
        <p14:creationId xmlns:p14="http://schemas.microsoft.com/office/powerpoint/2010/main" val="880465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Scope</a:t>
            </a:r>
          </a:p>
        </p:txBody>
      </p:sp>
      <p:sp>
        <p:nvSpPr>
          <p:cNvPr id="3" name="Content Placeholder 2"/>
          <p:cNvSpPr>
            <a:spLocks noGrp="1"/>
          </p:cNvSpPr>
          <p:nvPr>
            <p:ph idx="1"/>
          </p:nvPr>
        </p:nvSpPr>
        <p:spPr>
          <a:xfrm>
            <a:off x="838200" y="1578634"/>
            <a:ext cx="10298502" cy="4598329"/>
          </a:xfrm>
        </p:spPr>
        <p:txBody>
          <a:bodyPr>
            <a:normAutofit fontScale="85000" lnSpcReduction="20000"/>
          </a:bodyPr>
          <a:lstStyle/>
          <a:p>
            <a:pPr marL="0" indent="0">
              <a:buNone/>
            </a:pPr>
            <a:r>
              <a:rPr lang="en-US" dirty="0"/>
              <a:t>Creating a live air quality monitoring app using IoT (Internet of Things) has a promising future scope due to its potential benefits in addressing environmental concerns and public health. As technology continues to advance, here are some potential future developments and trends for such an app:</a:t>
            </a:r>
          </a:p>
          <a:p>
            <a:r>
              <a:rPr lang="en-US" dirty="0"/>
              <a:t>Advanced Sensor Integration.</a:t>
            </a:r>
          </a:p>
          <a:p>
            <a:r>
              <a:rPr lang="en-US" dirty="0"/>
              <a:t>Real-Time Data and Alerts.</a:t>
            </a:r>
          </a:p>
          <a:p>
            <a:r>
              <a:rPr lang="en-US" dirty="0"/>
              <a:t>Data Analytics and AI.</a:t>
            </a:r>
          </a:p>
          <a:p>
            <a:r>
              <a:rPr lang="en-US" dirty="0"/>
              <a:t>Integration with Smart Devices.</a:t>
            </a:r>
          </a:p>
          <a:p>
            <a:r>
              <a:rPr lang="en-US" dirty="0"/>
              <a:t>Community Engagement.</a:t>
            </a:r>
          </a:p>
          <a:p>
            <a:r>
              <a:rPr lang="en-US" dirty="0"/>
              <a:t>Global Coverage.</a:t>
            </a:r>
          </a:p>
          <a:p>
            <a:r>
              <a:rPr lang="en-US" dirty="0"/>
              <a:t>Personalized Recommendations.</a:t>
            </a:r>
          </a:p>
          <a:p>
            <a:r>
              <a:rPr lang="en-US" dirty="0"/>
              <a:t>Environmental Education.</a:t>
            </a:r>
          </a:p>
        </p:txBody>
      </p:sp>
      <p:sp>
        <p:nvSpPr>
          <p:cNvPr id="4" name="Slide Number Placeholder 3"/>
          <p:cNvSpPr>
            <a:spLocks noGrp="1"/>
          </p:cNvSpPr>
          <p:nvPr>
            <p:ph type="sldNum" sz="quarter" idx="12"/>
          </p:nvPr>
        </p:nvSpPr>
        <p:spPr/>
        <p:txBody>
          <a:bodyPr/>
          <a:lstStyle/>
          <a:p>
            <a:fld id="{BDCDBBEF-AA6C-4BA6-85B2-A17D7F280E38}" type="slidenum">
              <a:rPr lang="en-US" smtClean="0"/>
              <a:pPr/>
              <a:t>9</a:t>
            </a:fld>
            <a:endParaRPr lang="en-US"/>
          </a:p>
        </p:txBody>
      </p:sp>
      <p:pic>
        <p:nvPicPr>
          <p:cNvPr id="5" name="Picture 4">
            <a:extLst>
              <a:ext uri="{FF2B5EF4-FFF2-40B4-BE49-F238E27FC236}">
                <a16:creationId xmlns:a16="http://schemas.microsoft.com/office/drawing/2014/main" id="{FDF08F07-7CFA-5CC1-A550-B66FF8921103}"/>
              </a:ext>
            </a:extLst>
          </p:cNvPr>
          <p:cNvPicPr>
            <a:picLocks noChangeAspect="1"/>
          </p:cNvPicPr>
          <p:nvPr/>
        </p:nvPicPr>
        <p:blipFill>
          <a:blip r:embed="rId2"/>
          <a:stretch>
            <a:fillRect/>
          </a:stretch>
        </p:blipFill>
        <p:spPr>
          <a:xfrm>
            <a:off x="7188901" y="3304755"/>
            <a:ext cx="2530059" cy="2267909"/>
          </a:xfrm>
          <a:prstGeom prst="rect">
            <a:avLst/>
          </a:prstGeom>
        </p:spPr>
      </p:pic>
    </p:spTree>
    <p:extLst>
      <p:ext uri="{BB962C8B-B14F-4D97-AF65-F5344CB8AC3E}">
        <p14:creationId xmlns:p14="http://schemas.microsoft.com/office/powerpoint/2010/main" val="1952428375"/>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ontents Slide Master">
  <a:themeElements>
    <a:clrScheme name="ALLPPT-COLOR-A33">
      <a:dk1>
        <a:sysClr val="windowText" lastClr="000000"/>
      </a:dk1>
      <a:lt1>
        <a:sysClr val="window" lastClr="FFFFFF"/>
      </a:lt1>
      <a:dk2>
        <a:srgbClr val="1F497D"/>
      </a:dk2>
      <a:lt2>
        <a:srgbClr val="EEECE1"/>
      </a:lt2>
      <a:accent1>
        <a:srgbClr val="EF4A4A"/>
      </a:accent1>
      <a:accent2>
        <a:srgbClr val="262626"/>
      </a:accent2>
      <a:accent3>
        <a:srgbClr val="EF4A4A"/>
      </a:accent3>
      <a:accent4>
        <a:srgbClr val="262626"/>
      </a:accent4>
      <a:accent5>
        <a:srgbClr val="EF4A4A"/>
      </a:accent5>
      <a:accent6>
        <a:srgbClr val="262626"/>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smaple</Template>
  <TotalTime>6251</TotalTime>
  <Words>669</Words>
  <Application>Microsoft Office PowerPoint</Application>
  <PresentationFormat>Widescreen</PresentationFormat>
  <Paragraphs>68</Paragraphs>
  <Slides>10</Slides>
  <Notes>0</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10</vt:i4>
      </vt:variant>
    </vt:vector>
  </HeadingPairs>
  <TitlesOfParts>
    <vt:vector size="20" baseType="lpstr">
      <vt:lpstr>Arial</vt:lpstr>
      <vt:lpstr>Arial Black</vt:lpstr>
      <vt:lpstr>Calibri</vt:lpstr>
      <vt:lpstr>Calibri Light</vt:lpstr>
      <vt:lpstr>Casper</vt:lpstr>
      <vt:lpstr>Raleway ExtraBold</vt:lpstr>
      <vt:lpstr>Times New Roman</vt:lpstr>
      <vt:lpstr>1_Office Theme</vt:lpstr>
      <vt:lpstr>2_Office Theme</vt:lpstr>
      <vt:lpstr>Contents Slide Master</vt:lpstr>
      <vt:lpstr>PowerPoint Presentation</vt:lpstr>
      <vt:lpstr>Outline</vt:lpstr>
      <vt:lpstr>Introduction to Project</vt:lpstr>
      <vt:lpstr>Problem Formulation</vt:lpstr>
      <vt:lpstr>The specific problem areas include:</vt:lpstr>
      <vt:lpstr>Objectives of the Work</vt:lpstr>
      <vt:lpstr>Methodology used</vt:lpstr>
      <vt:lpstr>Conclusion</vt:lpstr>
      <vt:lpstr>Future Scope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Branding</dc:creator>
  <cp:lastModifiedBy>abhishek madhu</cp:lastModifiedBy>
  <cp:revision>497</cp:revision>
  <dcterms:created xsi:type="dcterms:W3CDTF">2019-01-09T10:33:58Z</dcterms:created>
  <dcterms:modified xsi:type="dcterms:W3CDTF">2023-08-22T12:33:00Z</dcterms:modified>
</cp:coreProperties>
</file>